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3" r:id="rId3"/>
    <p:sldId id="264" r:id="rId4"/>
    <p:sldId id="265" r:id="rId5"/>
    <p:sldId id="261" r:id="rId6"/>
    <p:sldId id="257" r:id="rId7"/>
    <p:sldId id="260" r:id="rId8"/>
    <p:sldId id="258" r:id="rId9"/>
    <p:sldId id="266" r:id="rId10"/>
    <p:sldId id="262" r:id="rId11"/>
    <p:sldId id="267" r:id="rId12"/>
    <p:sldId id="259" r:id="rId13"/>
    <p:sldId id="268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912965D4-4AE5-4295-964C-D2A883E021F7}">
          <p14:sldIdLst>
            <p14:sldId id="256"/>
            <p14:sldId id="263"/>
            <p14:sldId id="264"/>
            <p14:sldId id="265"/>
            <p14:sldId id="261"/>
            <p14:sldId id="257"/>
            <p14:sldId id="260"/>
            <p14:sldId id="258"/>
            <p14:sldId id="266"/>
            <p14:sldId id="262"/>
            <p14:sldId id="267"/>
            <p14:sldId id="259"/>
            <p14:sldId id="268"/>
          </p14:sldIdLst>
        </p14:section>
        <p14:section name="Section sans titre" id="{2D0D46D5-DFFE-427D-A25B-39B55E864E4C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CA7ED-0594-413E-937F-107B630B501A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14E0D-20E6-4C1D-8486-CEAD97D287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77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Courbe provenant</a:t>
            </a:r>
            <a:r>
              <a:rPr lang="fr-FR" baseline="0" dirty="0" smtClean="0"/>
              <a:t> du logiciel </a:t>
            </a:r>
            <a:r>
              <a:rPr lang="fr-FR" baseline="0" dirty="0" err="1" smtClean="0"/>
              <a:t>radiochronologie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14E0D-20E6-4C1D-8486-CEAD97D287C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422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courbe est moins prononcée car l’axe des abscisses s’arrête</a:t>
            </a:r>
            <a:r>
              <a:rPr lang="fr-FR" baseline="0" dirty="0" smtClean="0"/>
              <a:t> à 12 Ga (12 milliards d’années) ce qui est insuffisant pour l’Uranium 238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14E0D-20E6-4C1D-8486-CEAD97D287C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727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14E0D-20E6-4C1D-8486-CEAD97D287C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993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32B2B76-C352-4DDE-A7F3-8AD10AB67870}" type="datetimeFigureOut">
              <a:rPr lang="fr-FR" smtClean="0"/>
              <a:t>25/07/2019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4E4ECBF-E476-4DBC-8618-AE97619BD926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Décroissance radioactive et datation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dirty="0" smtClean="0"/>
              <a:t>Thème 1 </a:t>
            </a:r>
          </a:p>
          <a:p>
            <a:pPr algn="r"/>
            <a:r>
              <a:rPr lang="fr-FR" dirty="0" smtClean="0"/>
              <a:t>Une longue histoire de la matière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901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Décroissance radioactive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83" y="1772816"/>
            <a:ext cx="7128792" cy="4410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25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Datation au C14 d’un jeune mammouth</a:t>
            </a:r>
            <a:endParaRPr lang="fr-F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056784" cy="4699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7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990600"/>
          </a:xfrm>
        </p:spPr>
        <p:txBody>
          <a:bodyPr/>
          <a:lstStyle/>
          <a:p>
            <a:pPr algn="ctr"/>
            <a:r>
              <a:rPr lang="fr-FR" dirty="0" smtClean="0"/>
              <a:t>Datation au carbone 14</a:t>
            </a:r>
            <a:endParaRPr lang="fr-F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747705" cy="507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23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9363" y="332656"/>
            <a:ext cx="8229600" cy="990600"/>
          </a:xfrm>
        </p:spPr>
        <p:txBody>
          <a:bodyPr/>
          <a:lstStyle/>
          <a:p>
            <a:r>
              <a:rPr lang="fr-FR" dirty="0" smtClean="0"/>
              <a:t>Courbe de décroissance de l’U 235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136904" cy="5101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74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5852" y="300367"/>
            <a:ext cx="8229600" cy="990600"/>
          </a:xfrm>
        </p:spPr>
        <p:txBody>
          <a:bodyPr/>
          <a:lstStyle/>
          <a:p>
            <a:pPr algn="ctr"/>
            <a:r>
              <a:rPr lang="fr-FR" dirty="0" smtClean="0"/>
              <a:t>Période de demi-vie de l’U 235</a:t>
            </a:r>
            <a:endParaRPr lang="fr-F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12" y="1268760"/>
            <a:ext cx="7920880" cy="523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02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Courbe de décroissance de l’U 238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416824" cy="478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81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Période de demi-vie de l’U 238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0"/>
          <a:stretch/>
        </p:blipFill>
        <p:spPr bwMode="auto">
          <a:xfrm>
            <a:off x="683568" y="1556792"/>
            <a:ext cx="7272808" cy="4852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45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Question 2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69338"/>
            <a:ext cx="7776864" cy="524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899592" y="4869160"/>
            <a:ext cx="432048" cy="432048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avec flèche 5"/>
          <p:cNvCxnSpPr>
            <a:stCxn id="4" idx="7"/>
          </p:cNvCxnSpPr>
          <p:nvPr/>
        </p:nvCxnSpPr>
        <p:spPr>
          <a:xfrm flipV="1">
            <a:off x="1268368" y="2564904"/>
            <a:ext cx="2871584" cy="2367528"/>
          </a:xfrm>
          <a:prstGeom prst="straightConnector1">
            <a:avLst/>
          </a:prstGeom>
          <a:ln w="28575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4139952" y="2132856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tx2"/>
                </a:solidFill>
              </a:rPr>
              <a:t>1/8</a:t>
            </a:r>
            <a:endParaRPr lang="fr-FR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13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Courbe de décroissance du C14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848872" cy="497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29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Courbe de décroissance du C14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848872" cy="497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54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Limite de la datation au </a:t>
            </a:r>
            <a:r>
              <a:rPr lang="fr-FR" dirty="0" smtClean="0"/>
              <a:t>C14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"/>
          <a:stretch/>
        </p:blipFill>
        <p:spPr bwMode="auto">
          <a:xfrm>
            <a:off x="1043608" y="1450148"/>
            <a:ext cx="7318889" cy="492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3419872" y="4797152"/>
            <a:ext cx="720080" cy="72008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3923928" y="2453141"/>
            <a:ext cx="2871584" cy="2367528"/>
          </a:xfrm>
          <a:prstGeom prst="straightConnector1">
            <a:avLst/>
          </a:prstGeom>
          <a:ln w="28575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5595889" y="1507731"/>
            <a:ext cx="23992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tx2"/>
                </a:solidFill>
              </a:rPr>
              <a:t>Limite de la datation</a:t>
            </a:r>
            <a:endParaRPr lang="fr-FR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16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Tems de congélation du mammouth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7200800" cy="4727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35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Clarté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56</TotalTime>
  <Words>109</Words>
  <Application>Microsoft Office PowerPoint</Application>
  <PresentationFormat>Affichage à l'écran (4:3)</PresentationFormat>
  <Paragraphs>22</Paragraphs>
  <Slides>13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Clarté</vt:lpstr>
      <vt:lpstr>Décroissance radioactive et datation</vt:lpstr>
      <vt:lpstr>Décroissance radioactive</vt:lpstr>
      <vt:lpstr>Datation au C14 d’un jeune mammouth</vt:lpstr>
      <vt:lpstr>Datation au carbone 14</vt:lpstr>
      <vt:lpstr>Courbe de décroissance de l’U 235</vt:lpstr>
      <vt:lpstr>Période de demi-vie de l’U 235</vt:lpstr>
      <vt:lpstr>Courbe de décroissance de l’U 238</vt:lpstr>
      <vt:lpstr>Période de demi-vie de l’U 238</vt:lpstr>
      <vt:lpstr>Question 2</vt:lpstr>
      <vt:lpstr>Courbe de décroissance du C14</vt:lpstr>
      <vt:lpstr>Courbe de décroissance du C14</vt:lpstr>
      <vt:lpstr>Limite de la datation au C14</vt:lpstr>
      <vt:lpstr>Tems de congélation du mammouth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laurence</dc:creator>
  <cp:lastModifiedBy>laurence</cp:lastModifiedBy>
  <cp:revision>6</cp:revision>
  <dcterms:created xsi:type="dcterms:W3CDTF">2019-07-20T12:54:06Z</dcterms:created>
  <dcterms:modified xsi:type="dcterms:W3CDTF">2019-07-25T15:19:27Z</dcterms:modified>
</cp:coreProperties>
</file>